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0520" y="1353185"/>
            <a:ext cx="8950960" cy="48018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875155" y="4927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</a:t>
            </a:r>
            <a:r>
              <a:rPr lang="zh-CN" altLang="en-US"/>
              <a:t>界面：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75155" y="4927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登录界面：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6525" y="991235"/>
            <a:ext cx="9379585" cy="50323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75155" y="4927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程序</a:t>
            </a:r>
            <a:r>
              <a:rPr lang="zh-CN" altLang="en-US"/>
              <a:t>主界面：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3640" y="1069340"/>
            <a:ext cx="10168255" cy="54546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450340" y="4927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添加</a:t>
            </a:r>
            <a:r>
              <a:rPr lang="zh-CN" altLang="en-US"/>
              <a:t>收藏：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4430" y="1177290"/>
            <a:ext cx="9883140" cy="53022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450340" y="4927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查看收藏：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6330" y="861060"/>
            <a:ext cx="10391775" cy="55746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450340" y="4927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两点之间的直线导航</a:t>
            </a:r>
            <a:r>
              <a:rPr lang="zh-CN" altLang="en-US"/>
              <a:t>距离：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4255" y="974725"/>
            <a:ext cx="10142855" cy="54413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450340" y="4927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如果没有登录，网站会提示</a:t>
            </a:r>
            <a:r>
              <a:rPr lang="zh-CN" altLang="en-US"/>
              <a:t>报错：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80" y="861060"/>
            <a:ext cx="10565765" cy="56680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</Words>
  <Application>WPS 演示</Application>
  <PresentationFormat>宽屏</PresentationFormat>
  <Paragraphs>14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宋体</vt:lpstr>
      <vt:lpstr>Wingdings</vt:lpstr>
      <vt:lpstr>Arial Black</vt:lpstr>
      <vt:lpstr>微软雅黑</vt:lpstr>
      <vt:lpstr>Arial Unicode MS</vt:lpstr>
      <vt:lpstr>黑体</vt:lpstr>
      <vt:lpstr>WPS​​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吕培鑫</cp:lastModifiedBy>
  <cp:revision>7</cp:revision>
  <dcterms:created xsi:type="dcterms:W3CDTF">2023-07-11T07:43:00Z</dcterms:created>
  <dcterms:modified xsi:type="dcterms:W3CDTF">2025-11-05T06:53:41Z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2052-12.1.0.22529</vt:lpwstr>
  </property>
  <property fmtid="{D5CDD505-2E9C-101B-9397-08002B2CF9AE}" pid="3" name="ICV">
    <vt:lpwstr>A1099CD7A80A4675B2158540EE5A3AD2_13</vt:lpwstr>
  </property>
</Properties>
</file>

<file path=docProps/thumbnail.jpeg>
</file>